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4" ContentType="video/unknown"/>
  <Override PartName="/ppt/media/image5.jpeg" ContentType="image/jpeg"/>
  <Override PartName="/ppt/media/image6.jpeg" ContentType="image/jpeg"/>
  <Override PartName="/ppt/media/image7.jpeg" ContentType="image/jpeg"/>
  <Override PartName="/ppt/media/media2.mp4" ContentType="video/unknown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media3.mp4" ContentType="video/unknown"/>
  <Override PartName="/ppt/media/image12.jpeg" ContentType="image/jpeg"/>
  <Override PartName="/ppt/media/image13.jpeg" ContentType="image/jpeg"/>
  <Override PartName="/ppt/media/media4.mp4" ContentType="video/unknown"/>
  <Override PartName="/ppt/media/image14.jpeg" ContentType="image/jpeg"/>
  <Override PartName="/ppt/media/image15.jpeg" ContentType="image/jpeg"/>
  <Override PartName="/ppt/media/media5.mp4" ContentType="video/unknown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1712269" y="0"/>
            <a:ext cx="20959462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13"/>
          </p:nvPr>
        </p:nvSpPr>
        <p:spPr>
          <a:xfrm>
            <a:off x="6231433" y="863203"/>
            <a:ext cx="17439681" cy="116264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-291704" y="1250156"/>
            <a:ext cx="16850321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3" Type="http://schemas.openxmlformats.org/officeDocument/2006/relationships/video" Target="../media/media3.mp4"/><Relationship Id="rId4" Type="http://schemas.microsoft.com/office/2007/relationships/media" Target="../media/media3.mp4"/><Relationship Id="rId5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hyperlink" Target="https://cocoet.cn/challenges/5e267546d14faa001adc78ee/view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3" Type="http://schemas.openxmlformats.org/officeDocument/2006/relationships/video" Target="../media/media4.mp4"/><Relationship Id="rId4" Type="http://schemas.microsoft.com/office/2007/relationships/media" Target="../media/media4.mp4"/><Relationship Id="rId5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3" Type="http://schemas.openxmlformats.org/officeDocument/2006/relationships/hyperlink" Target="https://cocoet.cn/challenges/5e2677d0d14faa001adc78f0/view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openxmlformats.org/officeDocument/2006/relationships/video" Target="../media/media5.mp4"/><Relationship Id="rId4" Type="http://schemas.microsoft.com/office/2007/relationships/media" Target="../media/media5.mp4"/><Relationship Id="rId5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hyperlink" Target="https://cocoet.cn/challenges/5e2688f8d14faa001adc78f2/view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3" Type="http://schemas.openxmlformats.org/officeDocument/2006/relationships/hyperlink" Target="https://cocoet.cn/challenges/5e268b2cd14faa001adc78f4/view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1.gif"/><Relationship Id="rId4" Type="http://schemas.openxmlformats.org/officeDocument/2006/relationships/image" Target="../media/image2.gif"/><Relationship Id="rId5" Type="http://schemas.openxmlformats.org/officeDocument/2006/relationships/image" Target="../media/image3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4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第一堂编程课-顺序结构-图片版.001.jpeg" descr="第一堂编程课-顺序结构-图片版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第一堂编程课-顺序结构-图片版.010.jpeg" descr="第一堂编程课-顺序结构-图片版.0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第一堂编程课-顺序结构-图片版.011.jpeg" descr="第一堂编程课-顺序结构-图片版.0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顺序结构-老师示范.mp4" descr="顺序结构-老师示范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736793" y="2724990"/>
            <a:ext cx="16910414" cy="8266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47996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第一堂编程课-顺序结构-图片版3.001.jpeg" descr="第一堂编程课-顺序结构-图片版3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https://cocoet.cn/challenges/5e267546d14faa001adc78ee/view"/>
          <p:cNvSpPr txBox="1"/>
          <p:nvPr/>
        </p:nvSpPr>
        <p:spPr>
          <a:xfrm>
            <a:off x="6712354" y="10123494"/>
            <a:ext cx="1153972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000" u="sng">
                <a:solidFill>
                  <a:srgbClr val="FFFEEF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https://cocoet.cn/challenges/5e267546d14faa001adc78ee/view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第一堂编程课-顺序结构-图片版.013.jpeg" descr="第一堂编程课-顺序结构-图片版.0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老师示范2.mp4" descr="老师示范2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730011" y="2851990"/>
            <a:ext cx="16910414" cy="8266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73330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第一堂编程课-顺序结构-图片版1.001.jpeg" descr="第一堂编程课-顺序结构-图片版1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https://cocoet.cn/challenges/5e2677d0d14faa001adc78f0/view"/>
          <p:cNvSpPr txBox="1"/>
          <p:nvPr/>
        </p:nvSpPr>
        <p:spPr>
          <a:xfrm>
            <a:off x="6751216" y="10118731"/>
            <a:ext cx="11462005" cy="56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000" u="sng">
                <a:solidFill>
                  <a:srgbClr val="FFFEEF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https://cocoet.cn/challenges/5e2677d0d14faa001adc78f0/view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第一堂编程课-顺序结构-图片版.015.jpeg" descr="第一堂编程课-顺序结构-图片版.0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老师示范3.mp4" descr="老师示范3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736793" y="2724990"/>
            <a:ext cx="16910414" cy="8266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45333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第一堂编程课-顺序结构-图片版2.001.jpeg" descr="第一堂编程课-顺序结构-图片版2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https://cocoet.cn/challenges/5e2688f8d14faa001adc78f2/view"/>
          <p:cNvSpPr txBox="1"/>
          <p:nvPr/>
        </p:nvSpPr>
        <p:spPr>
          <a:xfrm>
            <a:off x="6804175" y="10118731"/>
            <a:ext cx="11356087" cy="56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000" u="sng">
                <a:solidFill>
                  <a:srgbClr val="FFFEEF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https://cocoet.cn/challenges/5e2688f8d14faa001adc78f2/view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第一堂编程课-顺序结构-图片版.017.jpeg" descr="第一堂编程课-顺序结构-图片版.01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第一堂编程课-顺序结构-图片版.018.jpeg" descr="第一堂编程课-顺序结构-图片版.01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第一堂编程课-顺序结构-图片版.019.jpeg" descr="第一堂编程课-顺序结构-图片版.0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https://cocoet.cn/challenges/5e268b2cd14faa001adc78f4/view"/>
          <p:cNvSpPr txBox="1"/>
          <p:nvPr/>
        </p:nvSpPr>
        <p:spPr>
          <a:xfrm>
            <a:off x="6747787" y="10118731"/>
            <a:ext cx="11468863" cy="56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000" u="sng">
                <a:solidFill>
                  <a:srgbClr val="754C25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https://cocoet.cn/challenges/5e268b2cd14faa001adc78f4/view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第一堂编程课-顺序结构-图片版.002.jpeg" descr="第一堂编程课-顺序结构-图片版.0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第一堂编程课-顺序结构-图片版.020.jpeg" descr="第一堂编程课-顺序结构-图片版.0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第一堂编程课-顺序结构-图片版.021.jpeg" descr="第一堂编程课-顺序结构-图片版.02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第一堂编程课-顺序结构-图片版.023.jpeg" descr="第一堂编程课-顺序结构-图片版.02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第一堂编程课-顺序结构-图片版.024.jpeg" descr="第一堂编程课-顺序结构-图片版.02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第一堂编程课-顺序结构-图片版.025.jpeg" descr="第一堂编程课-顺序结构-图片版.02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第一堂编程课-顺序结构-图片版.003.jpeg" descr="第一堂编程课-顺序结构-图片版.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第一堂编程课-顺序结构-图片版.004.jpeg" descr="第一堂编程课-顺序结构-图片版.00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什么是计算机程序.mp4" descr="什么是计算机程序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947497" y="3450328"/>
            <a:ext cx="13822437" cy="7775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97999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第一堂编程课-顺序结构-图片版.005.jpeg" descr="第一堂编程课-顺序结构-图片版.0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7ff0d910-658d-11e9-b34e-2bfa086fb87f 712×538.gif" descr="7ff0d910-658d-11e9-b34e-2bfa086fb87f 712×538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070" y="4581309"/>
            <a:ext cx="6026035" cy="4553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f041fbc0-658c-11e9-b441-c51d6327a032 712×538.gif" descr="f041fbc0-658c-11e9-b441-c51d6327a032 712×538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78983" y="4581310"/>
            <a:ext cx="6026035" cy="4553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4b001490-7e39-11e9-85eb-41e4de0260a9 500×374.gif" descr="4b001490-7e39-11e9-85eb-41e4de0260a9 500×374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18895" y="4581310"/>
            <a:ext cx="6087407" cy="4553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第一堂编程课-顺序结构-图片版.006.jpeg" descr="第一堂编程课-顺序结构-图片版.0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第一堂编程课-顺序结构-图片版.007.jpeg" descr="第一堂编程课-顺序结构-图片版.00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什么是顺序结构.mp4" descr="什么是顺序结构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629329" y="3289489"/>
            <a:ext cx="14315260" cy="8052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38998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第一堂编程课-顺序结构-图片版.008.jpeg" descr="第一堂编程课-顺序结构-图片版.00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第一堂编程课-顺序结构-图片版.009.jpeg" descr="第一堂编程课-顺序结构-图片版.00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3c25e4c0-5aa2-11e9-a33b-17e199c52341 900×506.gif" descr="3c25e4c0-5aa2-11e9-a33b-17e199c52341 900×506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33011" y="2368283"/>
            <a:ext cx="15872821" cy="8924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